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9" d="100"/>
          <a:sy n="89" d="100"/>
        </p:scale>
        <p:origin x="171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C412-D40E-425E-A082-050786DA829C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F60-DFF5-4655-9D7F-89A13DD8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C412-D40E-425E-A082-050786DA829C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F60-DFF5-4655-9D7F-89A13DD8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3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C412-D40E-425E-A082-050786DA829C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F60-DFF5-4655-9D7F-89A13DD8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0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C412-D40E-425E-A082-050786DA829C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F60-DFF5-4655-9D7F-89A13DD8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4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C412-D40E-425E-A082-050786DA829C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F60-DFF5-4655-9D7F-89A13DD8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184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C412-D40E-425E-A082-050786DA829C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F60-DFF5-4655-9D7F-89A13DD8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4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C412-D40E-425E-A082-050786DA829C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F60-DFF5-4655-9D7F-89A13DD8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88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C412-D40E-425E-A082-050786DA829C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F60-DFF5-4655-9D7F-89A13DD8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C412-D40E-425E-A082-050786DA829C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F60-DFF5-4655-9D7F-89A13DD8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7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C412-D40E-425E-A082-050786DA829C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F60-DFF5-4655-9D7F-89A13DD8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8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9C412-D40E-425E-A082-050786DA829C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2F60-DFF5-4655-9D7F-89A13DD8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4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9C412-D40E-425E-A082-050786DA829C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2F60-DFF5-4655-9D7F-89A13DD86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0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704" y="860315"/>
            <a:ext cx="612350" cy="579600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097" y="1595038"/>
            <a:ext cx="604075" cy="61686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1804" y="1542928"/>
            <a:ext cx="546150" cy="587880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6378" y="3205244"/>
            <a:ext cx="736475" cy="567180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21548" y="860315"/>
            <a:ext cx="637175" cy="55890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38097" y="2387721"/>
            <a:ext cx="633038" cy="641700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11267" y="3210237"/>
            <a:ext cx="732338" cy="52578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69054" y="2387721"/>
            <a:ext cx="628900" cy="550620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41533" y="4084634"/>
            <a:ext cx="426163" cy="571320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57479" y="4084634"/>
            <a:ext cx="839913" cy="55476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75460" y="4968164"/>
            <a:ext cx="964038" cy="52164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13397" y="5733140"/>
            <a:ext cx="964038" cy="50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304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Titus</dc:creator>
  <cp:lastModifiedBy>Tim Titus</cp:lastModifiedBy>
  <cp:revision>3</cp:revision>
  <dcterms:created xsi:type="dcterms:W3CDTF">2017-02-04T20:43:14Z</dcterms:created>
  <dcterms:modified xsi:type="dcterms:W3CDTF">2017-02-04T20:48:35Z</dcterms:modified>
</cp:coreProperties>
</file>